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CDC18E-8BC4-4DC6-8E01-54C3ABF627EB}" type="datetimeFigureOut">
              <a:rPr lang="ko-KR" altLang="en-US" smtClean="0"/>
              <a:pPr/>
              <a:t>2019-08-02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B8C845-C40D-44DF-94CD-F2C1D3305D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en-US" altLang="ko-KR" sz="66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ko-KR" altLang="en-US" sz="6600" dirty="0" smtClean="0">
                <a:solidFill>
                  <a:schemeClr val="accent1">
                    <a:lumMod val="75000"/>
                  </a:schemeClr>
                </a:solidFill>
              </a:rPr>
              <a:t>월 우수직원</a:t>
            </a:r>
            <a:endParaRPr lang="ko-KR" alt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내용 개체 틀 6" descr="이준희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3168352" cy="3456384"/>
          </a:xfrm>
        </p:spPr>
      </p:pic>
      <p:sp>
        <p:nvSpPr>
          <p:cNvPr id="9" name="TextBox 8"/>
          <p:cNvSpPr txBox="1"/>
          <p:nvPr/>
        </p:nvSpPr>
        <p:spPr>
          <a:xfrm>
            <a:off x="827584" y="5373216"/>
            <a:ext cx="33123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이준희 </a:t>
            </a:r>
            <a:r>
              <a:rPr lang="ko-KR" altLang="en-US" sz="3200" b="1" dirty="0" err="1" smtClean="0"/>
              <a:t>요양보호사</a:t>
            </a:r>
            <a:r>
              <a:rPr lang="ko-KR" altLang="en-US" sz="3200" b="1" dirty="0" smtClean="0"/>
              <a:t> </a:t>
            </a:r>
            <a:endParaRPr lang="ko-KR" alt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5373216"/>
            <a:ext cx="32403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 smtClean="0"/>
              <a:t>송영규 주임</a:t>
            </a:r>
            <a:endParaRPr lang="ko-KR" alt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6093296"/>
            <a:ext cx="3096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300" dirty="0" smtClean="0"/>
              <a:t>지시사항 우수이행</a:t>
            </a:r>
            <a:endParaRPr lang="ko-KR" altLang="en-US" sz="3300" dirty="0"/>
          </a:p>
        </p:txBody>
      </p:sp>
      <p:pic>
        <p:nvPicPr>
          <p:cNvPr id="13" name="내용 개체 틀 12" descr="송영규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772816"/>
            <a:ext cx="3168352" cy="3528392"/>
          </a:xfrm>
        </p:spPr>
      </p:pic>
      <p:sp>
        <p:nvSpPr>
          <p:cNvPr id="15" name="TextBox 14"/>
          <p:cNvSpPr txBox="1"/>
          <p:nvPr/>
        </p:nvSpPr>
        <p:spPr>
          <a:xfrm>
            <a:off x="5292080" y="609329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지시사항 우수이행</a:t>
            </a:r>
            <a:endParaRPr lang="ko-KR" alt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11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오렌지</vt:lpstr>
      <vt:lpstr>7월 우수직원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7월 우수직원</dc:title>
  <dc:creator>4F사회복지사</dc:creator>
  <cp:lastModifiedBy>4F사회복지사</cp:lastModifiedBy>
  <cp:revision>5</cp:revision>
  <dcterms:created xsi:type="dcterms:W3CDTF">2019-08-02T05:46:30Z</dcterms:created>
  <dcterms:modified xsi:type="dcterms:W3CDTF">2019-08-02T07:39:12Z</dcterms:modified>
</cp:coreProperties>
</file>